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4"/>
  </p:notesMasterIdLst>
  <p:handoutMasterIdLst>
    <p:handoutMasterId r:id="rId5"/>
  </p:handoutMasterIdLst>
  <p:sldIdLst>
    <p:sldId id="1741" r:id="rId2"/>
    <p:sldId id="1742" r:id="rId3"/>
  </p:sldIdLst>
  <p:sldSz cx="6858000" cy="9906000" type="A4"/>
  <p:notesSz cx="6808788" cy="9940925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8" userDrawn="1">
          <p15:clr>
            <a:srgbClr val="A4A3A4"/>
          </p15:clr>
        </p15:guide>
        <p15:guide id="2" pos="2108" userDrawn="1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1450F"/>
    <a:srgbClr val="CD3535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00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08"/>
        <p:guide orient="horz" pos="3131"/>
        <p:guide pos="2108"/>
        <p:guide pos="214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handoutMaster" Target="handoutMasters/handoutMaster1.xml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4" y="3"/>
            <a:ext cx="2950476" cy="498772"/>
          </a:xfrm>
          <a:prstGeom prst="rect">
            <a:avLst/>
          </a:prstGeom>
        </p:spPr>
        <p:txBody>
          <a:bodyPr vert="horz" lIns="91543" tIns="45771" rIns="91543" bIns="4577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4" y="3"/>
            <a:ext cx="2950476" cy="498772"/>
          </a:xfrm>
          <a:prstGeom prst="rect">
            <a:avLst/>
          </a:prstGeom>
        </p:spPr>
        <p:txBody>
          <a:bodyPr vert="horz" lIns="91543" tIns="45771" rIns="91543" bIns="45771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" y="9442156"/>
            <a:ext cx="2950476" cy="498771"/>
          </a:xfrm>
          <a:prstGeom prst="rect">
            <a:avLst/>
          </a:prstGeom>
        </p:spPr>
        <p:txBody>
          <a:bodyPr vert="horz" lIns="91543" tIns="45771" rIns="91543" bIns="4577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4" y="9442156"/>
            <a:ext cx="2950476" cy="498771"/>
          </a:xfrm>
          <a:prstGeom prst="rect">
            <a:avLst/>
          </a:prstGeom>
        </p:spPr>
        <p:txBody>
          <a:bodyPr vert="horz" lIns="91543" tIns="45771" rIns="91543" bIns="45771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0"/>
            <a:ext cx="2950476" cy="497046"/>
          </a:xfrm>
          <a:prstGeom prst="rect">
            <a:avLst/>
          </a:prstGeom>
        </p:spPr>
        <p:txBody>
          <a:bodyPr vert="horz" lIns="91543" tIns="45771" rIns="91543" bIns="4577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4" y="10"/>
            <a:ext cx="2950476" cy="497046"/>
          </a:xfrm>
          <a:prstGeom prst="rect">
            <a:avLst/>
          </a:prstGeom>
        </p:spPr>
        <p:txBody>
          <a:bodyPr vert="horz" lIns="91543" tIns="45771" rIns="91543" bIns="45771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3" tIns="45771" rIns="91543" bIns="4577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947"/>
            <a:ext cx="5447030" cy="4473416"/>
          </a:xfrm>
          <a:prstGeom prst="rect">
            <a:avLst/>
          </a:prstGeom>
        </p:spPr>
        <p:txBody>
          <a:bodyPr vert="horz" lIns="91543" tIns="45771" rIns="91543" bIns="4577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42162"/>
            <a:ext cx="2950476" cy="497046"/>
          </a:xfrm>
          <a:prstGeom prst="rect">
            <a:avLst/>
          </a:prstGeom>
        </p:spPr>
        <p:txBody>
          <a:bodyPr vert="horz" lIns="91543" tIns="45771" rIns="91543" bIns="4577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4" y="9442162"/>
            <a:ext cx="2950476" cy="497046"/>
          </a:xfrm>
          <a:prstGeom prst="rect">
            <a:avLst/>
          </a:prstGeom>
        </p:spPr>
        <p:txBody>
          <a:bodyPr vert="horz" lIns="91543" tIns="45771" rIns="91543" bIns="45771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>
            <a:off x="3212976" y="731319"/>
            <a:ext cx="2736305" cy="468476"/>
            <a:chOff x="3501009" y="218053"/>
            <a:chExt cx="2376264" cy="468474"/>
          </a:xfrm>
        </p:grpSpPr>
        <p:cxnSp>
          <p:nvCxnSpPr>
            <p:cNvPr id="4" name="Соединительная линия уступом 3"/>
            <p:cNvCxnSpPr/>
            <p:nvPr/>
          </p:nvCxnSpPr>
          <p:spPr>
            <a:xfrm rot="10800000">
              <a:off x="3501009" y="218053"/>
              <a:ext cx="1260140" cy="279452"/>
            </a:xfrm>
            <a:prstGeom prst="bentConnector3">
              <a:avLst>
                <a:gd name="adj1" fmla="val 99887"/>
              </a:avLst>
            </a:prstGeom>
            <a:ln>
              <a:solidFill>
                <a:srgbClr val="F1450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Прямоугольник 4"/>
            <p:cNvSpPr/>
            <p:nvPr/>
          </p:nvSpPr>
          <p:spPr>
            <a:xfrm>
              <a:off x="4761149" y="308484"/>
              <a:ext cx="1116124" cy="3780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российских организаций</a:t>
              </a:r>
              <a:endParaRPr lang="ru-RU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55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3501008" y="308484"/>
            <a:ext cx="2376265" cy="378043"/>
            <a:chOff x="3501008" y="308484"/>
            <a:chExt cx="2376265" cy="378043"/>
          </a:xfrm>
        </p:grpSpPr>
        <p:cxnSp>
          <p:nvCxnSpPr>
            <p:cNvPr id="8" name="Соединительная линия уступом 7"/>
            <p:cNvCxnSpPr/>
            <p:nvPr/>
          </p:nvCxnSpPr>
          <p:spPr>
            <a:xfrm rot="10800000" flipV="1">
              <a:off x="3501008" y="488504"/>
              <a:ext cx="1260140" cy="108012"/>
            </a:xfrm>
            <a:prstGeom prst="bentConnector3">
              <a:avLst>
                <a:gd name="adj1" fmla="val 91321"/>
              </a:avLst>
            </a:prstGeom>
            <a:ln>
              <a:solidFill>
                <a:srgbClr val="F1450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Прямоугольник 15"/>
            <p:cNvSpPr/>
            <p:nvPr/>
          </p:nvSpPr>
          <p:spPr>
            <a:xfrm>
              <a:off x="4761149" y="308484"/>
              <a:ext cx="1116124" cy="37804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9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Для российских организаций</a:t>
              </a:r>
              <a:endParaRPr lang="ru-RU" sz="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062343" y="3476836"/>
            <a:ext cx="590793" cy="3996445"/>
            <a:chOff x="4062343" y="3476836"/>
            <a:chExt cx="590793" cy="399644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28" t="14660" r="32273" b="84226"/>
            <a:stretch/>
          </p:blipFill>
          <p:spPr>
            <a:xfrm>
              <a:off x="4077072" y="3476836"/>
              <a:ext cx="576064" cy="108013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28" t="14660" r="32273" b="84226"/>
            <a:stretch/>
          </p:blipFill>
          <p:spPr>
            <a:xfrm>
              <a:off x="4077072" y="5421052"/>
              <a:ext cx="576064" cy="108013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28" t="14660" r="32273" b="84226"/>
            <a:stretch/>
          </p:blipFill>
          <p:spPr>
            <a:xfrm>
              <a:off x="4062343" y="7365268"/>
              <a:ext cx="576064" cy="108013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686"/>
            <a:ext cx="6858000" cy="97007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6932" y="1640632"/>
            <a:ext cx="72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16932" y="1496616"/>
            <a:ext cx="72008" cy="1440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978950" y="1496616"/>
            <a:ext cx="90010" cy="1440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816932" y="3476836"/>
            <a:ext cx="72008" cy="1440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968515" y="3476836"/>
            <a:ext cx="90010" cy="1440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816932" y="5417804"/>
            <a:ext cx="90010" cy="1440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968515" y="5403050"/>
            <a:ext cx="90010" cy="1440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807931" y="7365268"/>
            <a:ext cx="90010" cy="1440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968515" y="7347266"/>
            <a:ext cx="90010" cy="14401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3528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166062</TotalTime>
  <Words>6</Words>
  <Application>Microsoft Office PowerPoint</Application>
  <PresentationFormat>Лист A4 (210x297 мм)</PresentationFormat>
  <Paragraphs>2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Open Sans Light</vt:lpstr>
      <vt:lpstr>Calibri</vt:lpstr>
      <vt:lpstr>1_Office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Гришина Елена Васильевна</cp:lastModifiedBy>
  <cp:revision>1957</cp:revision>
  <cp:lastPrinted>2024-03-18T11:29:51Z</cp:lastPrinted>
  <dcterms:created xsi:type="dcterms:W3CDTF">2014-10-08T23:03:32Z</dcterms:created>
  <dcterms:modified xsi:type="dcterms:W3CDTF">2024-10-04T12:55:39Z</dcterms:modified>
</cp:coreProperties>
</file>